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99"/>
  </p:normalViewPr>
  <p:slideViewPr>
    <p:cSldViewPr snapToGrid="0" snapToObjects="1">
      <p:cViewPr varScale="1">
        <p:scale>
          <a:sx n="138" d="100"/>
          <a:sy n="138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5195-418F-9645-AF18-D9D9F48F0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30679-7CC1-1C47-A1F4-7EB1E95BF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568DC-2E77-DE41-9C99-A310BB7A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28B1B-6DDB-4D4B-937F-EBDFFF8F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05F3-0027-D248-BBF4-739836FE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9ECB-ED44-DE48-A333-8769569E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5F80F-B8B0-CE4D-BD73-B0432C14C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3181-456A-3F49-9F92-D424CDA8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ACD14-14E9-8D4F-AEEA-21AC1BB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35DCB-0CBF-F545-866F-9A44FF81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1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63805-FFB5-7C43-B1A8-09DD6CD49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2126D-D926-A44E-ACDA-9612538B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A111B-30ED-8143-B91C-0B59DC70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776E-E928-F545-9273-233367FD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5DF7-2007-9C47-870F-EDCAEB2E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9897-B0E6-BE4E-BF57-8D207011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77E8D-038F-C344-895F-8E522E2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AA737-0915-0648-A2E8-D1481880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4EE0-E095-5448-A7C1-00B43C0A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C3C2-2802-1F4D-8C5C-1575AAA9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564E-ECFC-FE4B-81EE-E53B12A3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06F-05C0-4C49-9500-1AC728CA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A580A-79F7-2040-932B-C6FD08E6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85FF-FDC5-B249-8710-0FBA218F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CA840-AE6D-9E4E-BDAF-6B8E0C37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62C-B768-1641-91C5-BDD6C06C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D32-0F56-C441-94F0-B62853DA5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5EA5B-9D91-6D47-96A2-41FD0E39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7A5FF-CC66-8F4A-8762-B156A60E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CBD74-FD40-6D45-9B11-7F109366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3A7F7-9962-E147-B732-49D6B766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B90F-7AFC-0A4F-B7D0-5CA5EF0D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4571A-619C-D348-B3D4-936C42DB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8634-E222-BF4E-AA96-4BF4D1EE7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CF38C-56E6-404A-A9C4-742AEF68E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0C994-D300-5644-A2FE-01CB95335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CDF5F-724F-7842-B798-C70CFB93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FD889-D29E-5D43-A20A-9C4E081D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230EC-B28D-0C46-BDC4-DCB4AB1B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0A9D-386C-8E47-A1D5-4E84A86A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68B89-7A6A-F04B-AE61-AD65BE9B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FE084-B54D-8548-A5CB-19B377F9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AACF6-85A6-344D-AF60-9A88C1C1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F06FB-1551-0D47-BC9B-7B710D91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55C4C-78F1-5B46-9E99-C0E218D3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ABB5-85F8-E943-8B52-AEEE2ABD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5C5B-D3DD-8F4F-A328-AB5F318A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15B5-D5E3-C44A-B19C-B310C285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3F17C-CF42-D040-9D4E-584AD7D5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09CBD-1D7D-DE4A-8A31-A8A831B1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C618F-AC36-AB4B-A158-3654FF02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EA9BA-7486-7345-83A5-FF7835EE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2612B-5E18-414C-8DE7-17D05C1B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78517-F974-1E4D-8454-F43EE37E7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C33AE-7892-934C-AA5C-48DF7146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D18EE-C6EA-D642-88F3-52919AFB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C75EC-147A-E541-85E2-6C431867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63AEF-DCB8-E847-AFF1-9B6E4630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A56D5-FC8D-8E42-A6EB-AD9DEC21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8979E-BFE4-E943-AA99-43F9DB0C0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03AC7-F657-2B4A-8DB0-4DBC86024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61DED-311E-EE44-BD71-5E3C908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1EF3-FE22-114C-BA4E-E7C9670C6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2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09F58-15FD-5C49-87A2-D3000E15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daw::string_view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8FF07-9801-9446-85D0-F81B19B75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Making string processing explicit and safer</a:t>
            </a:r>
          </a:p>
        </p:txBody>
      </p:sp>
    </p:spTree>
    <p:extLst>
      <p:ext uri="{BB962C8B-B14F-4D97-AF65-F5344CB8AC3E}">
        <p14:creationId xmlns:p14="http://schemas.microsoft.com/office/powerpoint/2010/main" val="184991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8C0B-E02A-B14D-BE07-F65D40E9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Danger Will Robinson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A2D36-B30B-4618-802A-F5F8FD76A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std::</a:t>
            </a:r>
            <a:r>
              <a:rPr lang="en-US" sz="1800" dirty="0" err="1"/>
              <a:t>string_view</a:t>
            </a:r>
            <a:r>
              <a:rPr lang="en-US" sz="1800" dirty="0"/>
              <a:t> has several areas that can easily lead to UB and security issues.</a:t>
            </a:r>
          </a:p>
          <a:p>
            <a:r>
              <a:rPr lang="en-US" sz="1800" dirty="0" err="1"/>
              <a:t>remove_prefix</a:t>
            </a:r>
            <a:r>
              <a:rPr lang="en-US" sz="1800" dirty="0"/>
              <a:t>/suffix require that the parameter be &lt;= size( ).  This forces code to clip the value and makes find/</a:t>
            </a:r>
            <a:r>
              <a:rPr lang="en-US" sz="1800" dirty="0" err="1"/>
              <a:t>remove_prefix</a:t>
            </a:r>
            <a:r>
              <a:rPr lang="en-US" sz="1800" dirty="0"/>
              <a:t> code more verbose and more likely to result in UB</a:t>
            </a:r>
          </a:p>
          <a:p>
            <a:r>
              <a:rPr lang="en-US" sz="1800" dirty="0"/>
              <a:t>Char const * constructor needs pre checking for </a:t>
            </a:r>
            <a:r>
              <a:rPr lang="en-US" sz="1800" dirty="0" err="1"/>
              <a:t>nullptr</a:t>
            </a:r>
            <a:r>
              <a:rPr lang="en-US" sz="1800" dirty="0"/>
              <a:t> at runtime.  This makes using null returning API’s more likely to result in UB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286D8-A18B-B84A-B23C-A397A50D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0" r="10893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0694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347C-062A-EC4D-976E-C43A52F8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Safer by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E5EB-A0B4-F044-872B-D531CCFC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Most routines will clip to bounds, can opt into less safe versions</a:t>
            </a:r>
          </a:p>
          <a:p>
            <a:r>
              <a:rPr lang="en-US" sz="1800" dirty="0" err="1"/>
              <a:t>Nullptr</a:t>
            </a:r>
            <a:r>
              <a:rPr lang="en-US" sz="1800" dirty="0"/>
              <a:t> is defined as an empty range, not UB</a:t>
            </a:r>
          </a:p>
          <a:p>
            <a:r>
              <a:rPr lang="en-US" sz="1800" dirty="0"/>
              <a:t>Less code.  Code around find/</a:t>
            </a:r>
            <a:r>
              <a:rPr lang="en-US" sz="1800" dirty="0" err="1"/>
              <a:t>substr</a:t>
            </a:r>
            <a:r>
              <a:rPr lang="en-US" sz="1800" dirty="0"/>
              <a:t>/</a:t>
            </a:r>
            <a:r>
              <a:rPr lang="en-US" sz="1800" dirty="0" err="1"/>
              <a:t>remove_prefix</a:t>
            </a:r>
            <a:r>
              <a:rPr lang="en-US" sz="1800" dirty="0"/>
              <a:t> is a source of off by one errors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D02D7-AE4D-8543-B1D3-6A7F7A66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54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634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E93A-5933-434A-AE67-19D418E3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 few good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DCD3-18FA-8742-8334-C8FD325F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1800" dirty="0"/>
              <a:t>Adding </a:t>
            </a:r>
            <a:r>
              <a:rPr lang="en-US" sz="1800" dirty="0" err="1"/>
              <a:t>find_if</a:t>
            </a:r>
            <a:r>
              <a:rPr lang="en-US" sz="1800" dirty="0"/>
              <a:t> as a member to provide balance in the force</a:t>
            </a:r>
          </a:p>
          <a:p>
            <a:r>
              <a:rPr lang="en-US" sz="1800" dirty="0"/>
              <a:t>Hot take: </a:t>
            </a:r>
            <a:r>
              <a:rPr lang="en-US" sz="1800" dirty="0" err="1"/>
              <a:t>nullptr</a:t>
            </a:r>
            <a:r>
              <a:rPr lang="en-US" sz="1800" dirty="0"/>
              <a:t> forms the range 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 err="1"/>
              <a:t>nullptr</a:t>
            </a:r>
            <a:r>
              <a:rPr lang="en-US" sz="1800" dirty="0"/>
              <a:t>, </a:t>
            </a:r>
            <a:r>
              <a:rPr lang="en-US" sz="1800" dirty="0" err="1"/>
              <a:t>nullptr</a:t>
            </a:r>
            <a:r>
              <a:rPr lang="en-US" sz="1800" dirty="0"/>
              <a:t> + 0)</a:t>
            </a:r>
          </a:p>
          <a:p>
            <a:pPr lvl="1"/>
            <a:r>
              <a:rPr lang="en-US" sz="1400" dirty="0"/>
              <a:t>constructor forms an empty </a:t>
            </a:r>
            <a:r>
              <a:rPr lang="en-US" sz="1400" dirty="0" err="1"/>
              <a:t>string_view</a:t>
            </a:r>
            <a:r>
              <a:rPr lang="en-US" sz="1400" dirty="0"/>
              <a:t> when passed null</a:t>
            </a:r>
          </a:p>
          <a:p>
            <a:r>
              <a:rPr lang="en-US" sz="1800" dirty="0" err="1"/>
              <a:t>remove_prefix</a:t>
            </a:r>
            <a:r>
              <a:rPr lang="en-US" sz="1800" dirty="0"/>
              <a:t>( ) removes 1. </a:t>
            </a:r>
          </a:p>
          <a:p>
            <a:r>
              <a:rPr lang="en-US" sz="1800" dirty="0"/>
              <a:t>Combining find/</a:t>
            </a:r>
            <a:r>
              <a:rPr lang="en-US" sz="1800" dirty="0" err="1"/>
              <a:t>find_if</a:t>
            </a:r>
            <a:r>
              <a:rPr lang="en-US" sz="1800" dirty="0"/>
              <a:t> and </a:t>
            </a:r>
            <a:r>
              <a:rPr lang="en-US" sz="1800" dirty="0" err="1"/>
              <a:t>remove_prefix</a:t>
            </a:r>
            <a:r>
              <a:rPr lang="en-US" sz="1800" dirty="0"/>
              <a:t>/</a:t>
            </a:r>
            <a:r>
              <a:rPr lang="en-US" sz="1800" dirty="0" err="1"/>
              <a:t>substr</a:t>
            </a:r>
            <a:r>
              <a:rPr lang="en-US" sz="1800" dirty="0"/>
              <a:t> leads to super powers</a:t>
            </a:r>
          </a:p>
          <a:p>
            <a:pPr lvl="1"/>
            <a:r>
              <a:rPr lang="en-US" sz="1400" dirty="0" err="1"/>
              <a:t>string_view</a:t>
            </a:r>
            <a:r>
              <a:rPr lang="en-US" sz="1400" dirty="0"/>
              <a:t> </a:t>
            </a:r>
            <a:r>
              <a:rPr lang="en-US" sz="1400" dirty="0" err="1"/>
              <a:t>string_view</a:t>
            </a:r>
            <a:r>
              <a:rPr lang="en-US" sz="1400" dirty="0"/>
              <a:t>::</a:t>
            </a:r>
            <a:r>
              <a:rPr lang="en-US" sz="1400" dirty="0" err="1"/>
              <a:t>pop_front_until</a:t>
            </a:r>
            <a:r>
              <a:rPr lang="en-US" sz="1400" dirty="0"/>
              <a:t>(…) is the basis of a cleaner parsing.  This includes the back variant too. </a:t>
            </a:r>
          </a:p>
          <a:p>
            <a:pPr lvl="1"/>
            <a:r>
              <a:rPr lang="en-US" sz="1400" dirty="0"/>
              <a:t>Argument types include char/string_view/unary predicates</a:t>
            </a:r>
          </a:p>
          <a:p>
            <a:pPr lvl="1"/>
            <a:r>
              <a:rPr lang="en-US" sz="1400" dirty="0"/>
              <a:t>Returns the skipped over part, and by default discards the delimiter. </a:t>
            </a:r>
          </a:p>
          <a:p>
            <a:pPr lvl="1"/>
            <a:r>
              <a:rPr lang="en-US" sz="1400" dirty="0" err="1"/>
              <a:t>try_pop_front_until</a:t>
            </a:r>
            <a:r>
              <a:rPr lang="en-US" sz="1400" dirty="0"/>
              <a:t> is similar but returns an empty string_view and leaves the object alone if not found</a:t>
            </a:r>
          </a:p>
          <a:p>
            <a:pPr lvl="1"/>
            <a:r>
              <a:rPr lang="en-US" sz="1400" dirty="0" err="1"/>
              <a:t>pop_front_while</a:t>
            </a:r>
            <a:r>
              <a:rPr lang="en-US" sz="1400" dirty="0"/>
              <a:t> similarly returns the substring formed while condition is true</a:t>
            </a:r>
          </a:p>
          <a:p>
            <a:r>
              <a:rPr lang="en-US" sz="1800" dirty="0"/>
              <a:t>These routines lead to much less complex code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96E2B-F909-024C-9F53-669B322C1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" r="20118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790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644F-24D1-1B4F-B6BD-66BA7DAA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Split shouldn’t be like the </a:t>
            </a:r>
            <a:r>
              <a:rPr lang="en-CA" dirty="0"/>
              <a:t>Kumite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C33621-019F-43CC-950A-9D4E013EE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npos</a:t>
            </a:r>
            <a:r>
              <a:rPr lang="en-US" sz="1800" dirty="0"/>
              <a:t> and </a:t>
            </a:r>
            <a:r>
              <a:rPr lang="en-US" sz="1800" dirty="0" err="1"/>
              <a:t>remove_prefix</a:t>
            </a:r>
            <a:r>
              <a:rPr lang="en-US" sz="1800" dirty="0"/>
              <a:t>/</a:t>
            </a:r>
            <a:r>
              <a:rPr lang="en-US" sz="1800" dirty="0" err="1"/>
              <a:t>substr</a:t>
            </a:r>
            <a:r>
              <a:rPr lang="en-US" sz="1800" dirty="0"/>
              <a:t> do not mix.  When they do, that’s a UB</a:t>
            </a:r>
          </a:p>
          <a:p>
            <a:r>
              <a:rPr lang="en-US" sz="1800" dirty="0"/>
              <a:t>Easy off by one errors</a:t>
            </a:r>
          </a:p>
          <a:p>
            <a:endParaRPr 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12370A-7C99-1845-B29F-61422B6B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5" r="24710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E1B97-0B5A-8041-87E1-8ABDF668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39484"/>
            <a:ext cx="5054449" cy="98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032F-8EE3-2E43-81B5-8B7EAAC9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222555"/>
            <a:ext cx="5049684" cy="24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6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23AE-3785-5145-A8D9-6B08D4F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4100"/>
              <a:t>Shouldn’t need Kelly Clarkson to trim strings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56A06E-6BEE-47E4-B677-DAD6611E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Trimming of strings is painful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B1BD-C736-F64F-9715-2795BBCD4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2" r="-2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A84B97-E35F-0541-A605-291833B2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86181"/>
            <a:ext cx="5470735" cy="2443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857C9-F3F2-3240-9EC1-DBFEB538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0" y="5190319"/>
            <a:ext cx="5489875" cy="5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69AC-D664-B94D-BD4D-8B5A515C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8598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devil is in the details of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45284-75BC-564C-B0F0-392BFC1D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3" y="2122000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Lots of room for error/UB.  Made a lot while doing examples</a:t>
            </a:r>
          </a:p>
          <a:p>
            <a:r>
              <a:rPr lang="en-US" sz="1800" dirty="0"/>
              <a:t>The code deals with indices/sizes in a lot of places	</a:t>
            </a:r>
          </a:p>
          <a:p>
            <a:endParaRPr lang="en-US" sz="18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A67F71-0FCA-F242-B8CC-797F71E3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" y="3177108"/>
            <a:ext cx="3347771" cy="36034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E30F3D-8B9D-CD4C-93F6-E8ABF94A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75" y="3138397"/>
            <a:ext cx="3039705" cy="3680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67D6BD-08F7-5344-A68E-89580F4B0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5" r="14470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543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4AA-E709-6A4C-A45E-0898A00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daw</a:t>
            </a:r>
            <a:r>
              <a:rPr lang="en-US" dirty="0"/>
              <a:t>::string_view it’s cleaner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75E1-3B80-C64A-9B44-EEA7E69C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Focus on the tokens/operations</a:t>
            </a:r>
          </a:p>
          <a:p>
            <a:r>
              <a:rPr lang="en-US" sz="1800" dirty="0"/>
              <a:t>Less/no indices to deal with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B659B-4326-E449-9470-AEF425EB9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9" r="15027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30898-0BD8-0649-8B01-CB87B3D2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60565"/>
            <a:ext cx="4578348" cy="36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3793-BB22-A443-A2AC-D79547F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We’re 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B25F-782E-B849-9269-FE3E049C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Questions?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9B82-B82B-774D-9C5F-7D269500F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3" r="21339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49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406</Words>
  <Application>Microsoft Macintosh PowerPoint</Application>
  <PresentationFormat>Widescreen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daw::string_view</vt:lpstr>
      <vt:lpstr>Danger Will Robinson</vt:lpstr>
      <vt:lpstr>Safer by default</vt:lpstr>
      <vt:lpstr>A few good routines</vt:lpstr>
      <vt:lpstr>Split shouldn’t be like the Kumite</vt:lpstr>
      <vt:lpstr>Shouldn’t need Kelly Clarkson to trim strings </vt:lpstr>
      <vt:lpstr>The devil is in the details of parsing</vt:lpstr>
      <vt:lpstr>With daw::string_view it’s cleaner</vt:lpstr>
      <vt:lpstr>We’re Finished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daw::string_view</dc:title>
  <dc:creator>Darrell Wright</dc:creator>
  <cp:lastModifiedBy>Darrell Wright</cp:lastModifiedBy>
  <cp:revision>3</cp:revision>
  <dcterms:created xsi:type="dcterms:W3CDTF">2022-03-03T17:01:07Z</dcterms:created>
  <dcterms:modified xsi:type="dcterms:W3CDTF">2022-03-03T20:12:57Z</dcterms:modified>
</cp:coreProperties>
</file>